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0160000" cy="7620000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297" autoAdjust="0"/>
    <p:restoredTop sz="90929"/>
  </p:normalViewPr>
  <p:slideViewPr>
    <p:cSldViewPr>
      <p:cViewPr varScale="1">
        <p:scale>
          <a:sx n="61" d="100"/>
          <a:sy n="61" d="100"/>
        </p:scale>
        <p:origin x="-174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62000" y="2366963"/>
            <a:ext cx="8636000" cy="16335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4318000"/>
            <a:ext cx="7112000" cy="194786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2447B4-CABB-4DBA-8F0B-C8339DA8E17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06BF54-31DF-4F46-8025-1C63580EDFE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239000" y="676275"/>
            <a:ext cx="2159000" cy="60975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676275"/>
            <a:ext cx="6324600" cy="60975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57A3C69-C5BC-41C8-885C-DF2649637FE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43AD19-F99D-4ED4-8CE6-154A2A1A33F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3275" y="4895850"/>
            <a:ext cx="8636000" cy="15144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03275" y="3228975"/>
            <a:ext cx="8636000" cy="16668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058E9A-3228-4092-A889-7BF78B7CCB4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2000" y="2200275"/>
            <a:ext cx="4241800" cy="45735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56200" y="2200275"/>
            <a:ext cx="4241800" cy="45735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DB4EC8D-B877-4105-8A22-F6874079BBC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8000" y="304800"/>
            <a:ext cx="9144000" cy="1270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8000" y="1704975"/>
            <a:ext cx="4489450" cy="7112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000" y="2416175"/>
            <a:ext cx="4489450" cy="43910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60963" y="1704975"/>
            <a:ext cx="4491037" cy="7112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60963" y="2416175"/>
            <a:ext cx="4491037" cy="43910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32D58E-8CEF-41CA-8C4F-71BA7DF1034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5BAD48-07D0-4C65-B8DA-8B7CD6C3760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E6B804-D0FC-4BB6-A8AB-A0E0BBA3BD3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8000" y="303213"/>
            <a:ext cx="3343275" cy="12906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71925" y="303213"/>
            <a:ext cx="5680075" cy="650398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8000" y="1593850"/>
            <a:ext cx="3343275" cy="52133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BF2A5BB-2158-4128-9020-E8662FD623C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90725" y="5334000"/>
            <a:ext cx="6096000" cy="6302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90725" y="681038"/>
            <a:ext cx="6096000" cy="45720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90725" y="5964238"/>
            <a:ext cx="6096000" cy="8937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4DD5A13-4FF9-4DC1-A0D5-4EB0296C506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676275"/>
            <a:ext cx="8636000" cy="1271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62000" y="2200275"/>
            <a:ext cx="8636000" cy="4573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62000" y="6942138"/>
            <a:ext cx="2117725" cy="5095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70275" y="6942138"/>
            <a:ext cx="3219450" cy="5095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80275" y="6942138"/>
            <a:ext cx="2119313" cy="5095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6D345FF0-338D-4814-BA9C-57755B083C9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k12onlineconference.org/?p=36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ChangeArrowheads="1"/>
          </p:cNvSpPr>
          <p:nvPr>
            <p:ph type="ctrTitle"/>
          </p:nvPr>
        </p:nvSpPr>
        <p:spPr>
          <a:xfrm>
            <a:off x="755650" y="203200"/>
            <a:ext cx="8445500" cy="3302000"/>
          </a:xfrm>
        </p:spPr>
        <p:txBody>
          <a:bodyPr lIns="0" tIns="0" rIns="0" bIns="0" anchor="t"/>
          <a:lstStyle/>
          <a:p>
            <a:pPr>
              <a:lnSpc>
                <a:spcPct val="95000"/>
              </a:lnSpc>
            </a:pPr>
            <a:r>
              <a:rPr lang="en-US" sz="5300" b="1">
                <a:solidFill>
                  <a:srgbClr val="FF5C9C"/>
                </a:solidFill>
                <a:latin typeface="&quot;Century Gothic&quot;" pitchFamily="34"/>
              </a:rPr>
              <a:t>Week in the Classroom</a:t>
            </a:r>
            <a:br>
              <a:rPr lang="en-US" sz="5300" b="1">
                <a:solidFill>
                  <a:srgbClr val="FF5C9C"/>
                </a:solidFill>
                <a:latin typeface="&quot;Century Gothic&quot;" pitchFamily="34"/>
              </a:rPr>
            </a:br>
            <a:r>
              <a:rPr lang="en-US" sz="5300" b="1">
                <a:solidFill>
                  <a:srgbClr val="FF5C9C"/>
                </a:solidFill>
                <a:latin typeface="&quot;Century Gothic&quot;" pitchFamily="34"/>
              </a:rPr>
              <a:t>“Who’s Teaching Who?: Are We Ready”</a:t>
            </a:r>
            <a:r>
              <a:rPr lang="en-US"/>
              <a:t/>
            </a:r>
            <a:br>
              <a:rPr lang="en-US"/>
            </a:br>
            <a:endParaRPr lang="en-US" sz="4800">
              <a:solidFill>
                <a:srgbClr val="000000"/>
              </a:solidFill>
              <a:latin typeface="Arial" pitchFamily="34" charset="0"/>
            </a:endParaRP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46050" y="2844800"/>
            <a:ext cx="9412288" cy="5659438"/>
          </a:xfrm>
        </p:spPr>
        <p:txBody>
          <a:bodyPr lIns="0" tIns="0" rIns="0" bIns="0"/>
          <a:lstStyle/>
          <a:p>
            <a:pPr algn="l">
              <a:lnSpc>
                <a:spcPct val="95000"/>
              </a:lnSpc>
              <a:spcBef>
                <a:spcPct val="0"/>
              </a:spcBef>
            </a:pPr>
            <a:r>
              <a:rPr lang="en-US" sz="3700">
                <a:solidFill>
                  <a:srgbClr val="000000"/>
                </a:solidFill>
                <a:latin typeface="&quot;Century Gothic&quot;" pitchFamily="34"/>
              </a:rPr>
              <a:t>Strand: Week in The Classroom</a:t>
            </a:r>
            <a:endParaRPr lang="en-US"/>
          </a:p>
          <a:p>
            <a:pPr algn="l">
              <a:lnSpc>
                <a:spcPct val="95000"/>
              </a:lnSpc>
              <a:spcBef>
                <a:spcPct val="0"/>
              </a:spcBef>
            </a:pPr>
            <a:r>
              <a:rPr lang="en-US" sz="3700">
                <a:solidFill>
                  <a:srgbClr val="000000"/>
                </a:solidFill>
                <a:latin typeface="&quot;Century Gothic&quot;" pitchFamily="34"/>
              </a:rPr>
              <a:t>Presented by: Chris Kaminski</a:t>
            </a:r>
            <a:endParaRPr lang="en-US"/>
          </a:p>
          <a:p>
            <a:pPr algn="l">
              <a:lnSpc>
                <a:spcPct val="95000"/>
              </a:lnSpc>
              <a:spcBef>
                <a:spcPct val="0"/>
              </a:spcBef>
            </a:pPr>
            <a:r>
              <a:rPr lang="en-US" sz="3700">
                <a:solidFill>
                  <a:srgbClr val="000000"/>
                </a:solidFill>
                <a:latin typeface="&quot;Century Gothic&quot;" pitchFamily="34"/>
              </a:rPr>
              <a:t>Presentation Date: October 24, 2006</a:t>
            </a:r>
            <a:endParaRPr lang="en-US"/>
          </a:p>
          <a:p>
            <a:pPr algn="l">
              <a:lnSpc>
                <a:spcPct val="95000"/>
              </a:lnSpc>
              <a:spcBef>
                <a:spcPct val="0"/>
              </a:spcBef>
            </a:pPr>
            <a:r>
              <a:rPr lang="en-US" sz="3700">
                <a:solidFill>
                  <a:srgbClr val="000000"/>
                </a:solidFill>
                <a:latin typeface="&quot;Century Gothic&quot;" pitchFamily="34"/>
              </a:rPr>
              <a:t>URL </a:t>
            </a:r>
            <a:r>
              <a:rPr lang="en-US" sz="3700" u="sng">
                <a:solidFill>
                  <a:srgbClr val="0000FF"/>
                </a:solidFill>
                <a:latin typeface="&quot;Century Gothic&quot;" pitchFamily="34"/>
                <a:hlinkClick r:id="rId2"/>
              </a:rPr>
              <a:t>http://k12onlineconference.org/?p=36</a:t>
            </a:r>
            <a:r>
              <a:rPr lang="en-US" sz="3700">
                <a:solidFill>
                  <a:srgbClr val="FFFFFF"/>
                </a:solidFill>
                <a:latin typeface="&quot;Century Gothic&quot;" pitchFamily="34"/>
              </a:rPr>
              <a:t> </a:t>
            </a:r>
            <a:endParaRPr lang="en-US"/>
          </a:p>
          <a:p>
            <a:pPr>
              <a:lnSpc>
                <a:spcPct val="95000"/>
              </a:lnSpc>
              <a:spcBef>
                <a:spcPct val="0"/>
              </a:spcBef>
            </a:pPr>
            <a:r>
              <a:rPr lang="en-US" sz="2800">
                <a:solidFill>
                  <a:srgbClr val="FFFFFF"/>
                </a:solidFill>
                <a:latin typeface="&quot;Century Gothic&quot;" pitchFamily="34"/>
              </a:rPr>
              <a:t> </a:t>
            </a:r>
            <a:endParaRPr lang="en-US"/>
          </a:p>
          <a:p>
            <a:pPr algn="l">
              <a:lnSpc>
                <a:spcPct val="95000"/>
              </a:lnSpc>
              <a:spcBef>
                <a:spcPct val="0"/>
              </a:spcBef>
            </a:pPr>
            <a:r>
              <a:rPr lang="en-US">
                <a:solidFill>
                  <a:srgbClr val="000000"/>
                </a:solidFill>
                <a:latin typeface="Arial" pitchFamily="34" charset="0"/>
              </a:rPr>
              <a:t>Reviewed By: Kim Kammerdiener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258763" y="293688"/>
            <a:ext cx="9666287" cy="1538287"/>
          </a:xfrm>
        </p:spPr>
        <p:txBody>
          <a:bodyPr lIns="0" tIns="0" rIns="0" bIns="0" anchor="t"/>
          <a:lstStyle/>
          <a:p>
            <a:pPr algn="l">
              <a:lnSpc>
                <a:spcPct val="95000"/>
              </a:lnSpc>
            </a:pPr>
            <a:r>
              <a:rPr lang="en-US" sz="5600">
                <a:solidFill>
                  <a:srgbClr val="FF5C9C"/>
                </a:solidFill>
                <a:latin typeface="&quot;Century Gothic&quot;" pitchFamily="34"/>
              </a:rPr>
              <a:t>Summary</a:t>
            </a:r>
            <a:r>
              <a:rPr lang="en-US"/>
              <a:t/>
            </a:r>
            <a:br>
              <a:rPr lang="en-US"/>
            </a:br>
            <a:endParaRPr lang="en-US" sz="4300">
              <a:solidFill>
                <a:srgbClr val="000000"/>
              </a:solidFill>
              <a:latin typeface="Arial" pitchFamily="34" charset="0"/>
            </a:endParaRP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258763" y="1830388"/>
            <a:ext cx="9666287" cy="5495925"/>
          </a:xfrm>
        </p:spPr>
        <p:txBody>
          <a:bodyPr lIns="0" tIns="0" rIns="0" bIns="0"/>
          <a:lstStyle/>
          <a:p>
            <a:pPr marL="0" indent="0">
              <a:lnSpc>
                <a:spcPct val="95000"/>
              </a:lnSpc>
              <a:spcBef>
                <a:spcPct val="0"/>
              </a:spcBef>
              <a:buFontTx/>
              <a:buNone/>
            </a:pPr>
            <a:r>
              <a:rPr lang="en-US" sz="2200">
                <a:solidFill>
                  <a:srgbClr val="FF388C"/>
                </a:solidFill>
                <a:latin typeface="&quot;Wingdings 2&quot;" pitchFamily="34"/>
              </a:rPr>
              <a:t>ž</a:t>
            </a:r>
            <a:r>
              <a:rPr lang="en-US" sz="1900">
                <a:solidFill>
                  <a:srgbClr val="000000"/>
                </a:solidFill>
                <a:latin typeface="&quot;Century Gothic&quot;" pitchFamily="34"/>
              </a:rPr>
              <a:t>This presentation was a discussion of how technology is implemented in the classroom as well as how it impacts education in general. Even though funding can sometimes be problematic, technology is a positive force in schools. There are some people who believe that future education will be mainly through technology such as on-line classes for a majority of students however; most people do not believe that the traditional classroom will ever be replaced. Technology has already had a great impact in the classroom by the use of on-line programs that allow parents to stay in constant contact with the teacher and view a students grades as they become available. Technology will allow more freedom for students to expand beyond the classroom walls by means of pod casting and blogging.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258763" y="293688"/>
            <a:ext cx="9666287" cy="1538287"/>
          </a:xfrm>
        </p:spPr>
        <p:txBody>
          <a:bodyPr lIns="0" tIns="0" rIns="0" bIns="0" anchor="t"/>
          <a:lstStyle/>
          <a:p>
            <a:pPr algn="l">
              <a:lnSpc>
                <a:spcPct val="95000"/>
              </a:lnSpc>
            </a:pPr>
            <a:r>
              <a:rPr lang="en-US" sz="5600">
                <a:solidFill>
                  <a:srgbClr val="FF5C9C"/>
                </a:solidFill>
                <a:latin typeface="&quot;Century Gothic&quot;" pitchFamily="34"/>
              </a:rPr>
              <a:t>Questions / Ideas</a:t>
            </a:r>
            <a:r>
              <a:rPr lang="en-US"/>
              <a:t/>
            </a:r>
            <a:br>
              <a:rPr lang="en-US"/>
            </a:br>
            <a:endParaRPr lang="en-US" sz="4300">
              <a:solidFill>
                <a:srgbClr val="000000"/>
              </a:solidFill>
              <a:latin typeface="Arial" pitchFamily="34" charset="0"/>
            </a:endParaRP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258763" y="1830388"/>
            <a:ext cx="9666287" cy="5495925"/>
          </a:xfrm>
        </p:spPr>
        <p:txBody>
          <a:bodyPr lIns="0" tIns="0" rIns="0" bIns="0"/>
          <a:lstStyle/>
          <a:p>
            <a:pPr marL="0" indent="0">
              <a:lnSpc>
                <a:spcPct val="95000"/>
              </a:lnSpc>
              <a:spcBef>
                <a:spcPct val="0"/>
              </a:spcBef>
              <a:buFontTx/>
              <a:buNone/>
            </a:pPr>
            <a:r>
              <a:rPr lang="en-US">
                <a:solidFill>
                  <a:srgbClr val="FF388C"/>
                </a:solidFill>
                <a:latin typeface="&quot;Wingdings 2&quot;" pitchFamily="34"/>
              </a:rPr>
              <a:t>ž</a:t>
            </a:r>
            <a:r>
              <a:rPr lang="en-US" sz="2100">
                <a:solidFill>
                  <a:srgbClr val="000000"/>
                </a:solidFill>
                <a:latin typeface="&quot;Century Gothic&quot;" pitchFamily="34"/>
              </a:rPr>
              <a:t>This was a good presentation; however, it did not cover some of the topics that I thought would be covered. It only talked about how technology is presently impacting classrooms. I was hoping for more direction on how I as a teacher could utilize technology in more creative ways.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258763" y="293688"/>
            <a:ext cx="9666287" cy="2443162"/>
          </a:xfrm>
        </p:spPr>
        <p:txBody>
          <a:bodyPr lIns="0" tIns="0" rIns="0" bIns="0" anchor="t"/>
          <a:lstStyle/>
          <a:p>
            <a:pPr algn="l">
              <a:lnSpc>
                <a:spcPct val="95000"/>
              </a:lnSpc>
            </a:pPr>
            <a:r>
              <a:rPr lang="en-US" sz="5600">
                <a:solidFill>
                  <a:srgbClr val="FF5C9C"/>
                </a:solidFill>
                <a:latin typeface="&quot;Century Gothic&quot;" pitchFamily="34"/>
              </a:rPr>
              <a:t>Personal / Professional Growth</a:t>
            </a:r>
            <a:r>
              <a:rPr lang="en-US"/>
              <a:t/>
            </a:r>
            <a:br>
              <a:rPr lang="en-US"/>
            </a:br>
            <a:endParaRPr lang="en-US" sz="4300">
              <a:solidFill>
                <a:srgbClr val="000000"/>
              </a:solidFill>
              <a:latin typeface="Arial" pitchFamily="34" charset="0"/>
            </a:endParaRP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258763" y="1830388"/>
            <a:ext cx="9666287" cy="5495925"/>
          </a:xfrm>
        </p:spPr>
        <p:txBody>
          <a:bodyPr lIns="0" tIns="0" rIns="0" bIns="0"/>
          <a:lstStyle/>
          <a:p>
            <a:pPr marL="0" indent="0">
              <a:lnSpc>
                <a:spcPct val="95000"/>
              </a:lnSpc>
              <a:spcBef>
                <a:spcPct val="0"/>
              </a:spcBef>
              <a:buFontTx/>
              <a:buNone/>
            </a:pPr>
            <a:r>
              <a:rPr lang="en-US" sz="3000">
                <a:solidFill>
                  <a:srgbClr val="FF388C"/>
                </a:solidFill>
                <a:latin typeface="&quot;Wingdings 2&quot;" pitchFamily="34"/>
              </a:rPr>
              <a:t>ž</a:t>
            </a:r>
            <a:r>
              <a:rPr lang="en-US" sz="2100">
                <a:solidFill>
                  <a:srgbClr val="000000"/>
                </a:solidFill>
                <a:latin typeface="&quot;Century Gothic&quot;" pitchFamily="34"/>
              </a:rPr>
              <a:t>I currently use a limited amount of technology in my classroom but I have never really thought about the doors that technology has opened in just the past 10 years. The communication between teachers, parents, and students alone is a great achievement in effective communication. I am presently working on using more technology as well as better utilizing the technology I already have.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>
          <a:xfrm>
            <a:off x="258763" y="293688"/>
            <a:ext cx="9666287" cy="1538287"/>
          </a:xfrm>
        </p:spPr>
        <p:txBody>
          <a:bodyPr lIns="0" tIns="0" rIns="0" bIns="0" anchor="t"/>
          <a:lstStyle/>
          <a:p>
            <a:pPr algn="l">
              <a:lnSpc>
                <a:spcPct val="95000"/>
              </a:lnSpc>
            </a:pPr>
            <a:r>
              <a:rPr lang="en-US" sz="5600">
                <a:solidFill>
                  <a:srgbClr val="FF5C9C"/>
                </a:solidFill>
                <a:latin typeface="&quot;Century Gothic&quot;" pitchFamily="34"/>
              </a:rPr>
              <a:t>Applications</a:t>
            </a:r>
            <a:r>
              <a:rPr lang="en-US"/>
              <a:t/>
            </a:r>
            <a:br>
              <a:rPr lang="en-US"/>
            </a:br>
            <a:endParaRPr lang="en-US" sz="4300">
              <a:solidFill>
                <a:srgbClr val="000000"/>
              </a:solidFill>
              <a:latin typeface="Arial" pitchFamily="34" charset="0"/>
            </a:endParaRP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258763" y="1830388"/>
            <a:ext cx="9666287" cy="5495925"/>
          </a:xfrm>
        </p:spPr>
        <p:txBody>
          <a:bodyPr lIns="0" tIns="0" rIns="0" bIns="0"/>
          <a:lstStyle/>
          <a:p>
            <a:pPr marL="0" indent="0">
              <a:lnSpc>
                <a:spcPct val="95000"/>
              </a:lnSpc>
              <a:spcBef>
                <a:spcPct val="0"/>
              </a:spcBef>
              <a:buFontTx/>
              <a:buNone/>
            </a:pPr>
            <a:r>
              <a:rPr lang="en-US" sz="3000">
                <a:solidFill>
                  <a:srgbClr val="FF388C"/>
                </a:solidFill>
                <a:latin typeface="&quot;Wingdings 2&quot;" pitchFamily="34"/>
              </a:rPr>
              <a:t>ž</a:t>
            </a:r>
            <a:r>
              <a:rPr lang="en-US" sz="2100">
                <a:solidFill>
                  <a:srgbClr val="000000"/>
                </a:solidFill>
                <a:latin typeface="&quot;Century Gothic&quot;" pitchFamily="34"/>
              </a:rPr>
              <a:t>This presentation did inspire me to offer more assignments that can utilize a broader array of technology. I am planning a personality profile study for my study skills students and they will be able to present in a variety of applications. I am also planning a mole day project for my chemistry students which I have opened the possibility of pod casting and on line cartooning. I am going to try and set up a weekly new letter that the parents and students can access online to keep everyone informed of things going on in my classroom.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615</TotalTime>
  <Words>396</Words>
  <Application>Microsoft Office PowerPoint</Application>
  <PresentationFormat>Custom</PresentationFormat>
  <Paragraphs>15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Times New Roman</vt:lpstr>
      <vt:lpstr>"Century Gothic"</vt:lpstr>
      <vt:lpstr>Arial</vt:lpstr>
      <vt:lpstr>"Wingdings 2"</vt:lpstr>
      <vt:lpstr>Default Design</vt:lpstr>
      <vt:lpstr>Week in the Classroom “Who’s Teaching Who?: Are We Ready” </vt:lpstr>
      <vt:lpstr>Summary </vt:lpstr>
      <vt:lpstr>Questions / Ideas </vt:lpstr>
      <vt:lpstr>Personal / Professional Growth </vt:lpstr>
      <vt:lpstr>Applications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Google</dc:creator>
  <cp:lastModifiedBy>Nicolas</cp:lastModifiedBy>
  <cp:revision>1</cp:revision>
  <dcterms:created xsi:type="dcterms:W3CDTF">2004-05-06T09:28:21Z</dcterms:created>
  <dcterms:modified xsi:type="dcterms:W3CDTF">2009-10-18T22:41:27Z</dcterms:modified>
</cp:coreProperties>
</file>

<file path=docProps/thumbnail.jpeg>
</file>